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73" r:id="rId6"/>
    <p:sldId id="375" r:id="rId7"/>
    <p:sldId id="376" r:id="rId8"/>
    <p:sldId id="383" r:id="rId9"/>
    <p:sldId id="384" r:id="rId10"/>
    <p:sldId id="385" r:id="rId11"/>
    <p:sldId id="386" r:id="rId12"/>
    <p:sldId id="3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388" autoAdjust="0"/>
  </p:normalViewPr>
  <p:slideViewPr>
    <p:cSldViewPr snapToGrid="0" snapToObjects="1" showGuides="1">
      <p:cViewPr varScale="1">
        <p:scale>
          <a:sx n="91" d="100"/>
          <a:sy n="91" d="100"/>
        </p:scale>
        <p:origin x="79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DCE3-2E23-A4B5-8A2B-9767DA03C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9BC65-3A4A-4F0F-7C4B-9846C388F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A8F259-B0BF-A116-E8EE-330D36E84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2100D-74B6-97B8-7F35-C37A25F9E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0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B18B-7ACA-22DC-D337-5D8BE625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014CF-0BA0-6A57-9E52-87210D9CFE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FB413-AADF-69FF-6D84-3B9A24655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A689B-0ADF-F84C-A605-A35CF4961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7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5B3B-9558-0D6B-AFCF-A69C473AF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1BF85-5188-C47A-F173-D0DB1335A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DC7F52-A509-5E2A-0BC7-9ECFE4E1E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42B95-C0D5-F8FA-D19A-1502D047D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1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4EBBB-841B-A8BC-7380-5A5B428B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DD31B-486B-6F00-019A-0966C4592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130CB-85BA-0561-0E7F-CD35ECAAA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1D516-1AED-7BAC-54DC-3C01E4452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29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Air-Bending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Locomotion &amp; Interaction Technique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722261"/>
            <a:ext cx="11562303" cy="315022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Airbend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9" y="162560"/>
            <a:ext cx="6231835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Air-Scooter(locomotion)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784909" y="2150669"/>
            <a:ext cx="5742432" cy="4544771"/>
          </a:xfrm>
        </p:spPr>
        <p:txBody>
          <a:bodyPr>
            <a:normAutofit/>
          </a:bodyPr>
          <a:lstStyle/>
          <a:p>
            <a:pPr lvl="1" indent="0">
              <a:lnSpc>
                <a:spcPct val="110000"/>
              </a:lnSpc>
              <a:buNone/>
            </a:pPr>
            <a:r>
              <a:rPr lang="en-US" sz="2000" dirty="0"/>
              <a:t>Goal: create a new VR locomotion technique inspired by Avatar: The Last Airbenders Air-Scooter that he uses to travel.</a:t>
            </a:r>
          </a:p>
          <a:p>
            <a:pPr lvl="1" indent="0">
              <a:lnSpc>
                <a:spcPct val="110000"/>
              </a:lnSpc>
              <a:buNone/>
            </a:pPr>
            <a:endParaRPr lang="en-US" sz="2000" dirty="0"/>
          </a:p>
          <a:p>
            <a:pPr lvl="1" indent="0">
              <a:lnSpc>
                <a:spcPct val="110000"/>
              </a:lnSpc>
              <a:buNone/>
            </a:pPr>
            <a:r>
              <a:rPr lang="en-US" sz="2000" dirty="0"/>
              <a:t>We, The player is Aang on the air-scooter and our hand gestures and movements propels us in all 3 planes of motion.</a:t>
            </a:r>
          </a:p>
          <a:p>
            <a:pPr lvl="1" indent="0">
              <a:lnSpc>
                <a:spcPct val="110000"/>
              </a:lnSpc>
              <a:buNone/>
            </a:pPr>
            <a:endParaRPr lang="en-US" sz="1500" dirty="0"/>
          </a:p>
        </p:txBody>
      </p:sp>
      <p:pic>
        <p:nvPicPr>
          <p:cNvPr id="5" name="airscooter">
            <a:hlinkClick r:id="" action="ppaction://media"/>
            <a:extLst>
              <a:ext uri="{FF2B5EF4-FFF2-40B4-BE49-F238E27FC236}">
                <a16:creationId xmlns:a16="http://schemas.microsoft.com/office/drawing/2014/main" id="{26D00783-2B7D-0050-56CB-F5E269ECB1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7614" y="2150669"/>
            <a:ext cx="4227332" cy="237787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Current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Third-person avatar + follower camera 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Locomotion: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/>
              <a:t>Left-hand tilt → move (with calibration + control zone)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/>
              <a:t>Right-hand swirl → discrete jump (cooldown + clamp)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Game integration works: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/>
              <a:t>	Banners trigger, timer starts, coins count</a:t>
            </a:r>
          </a:p>
          <a:p>
            <a:pPr>
              <a:lnSpc>
                <a:spcPct val="110000"/>
              </a:lnSpc>
            </a:pPr>
            <a:r>
              <a:rPr lang="en-US" b="1" dirty="0"/>
              <a:t>Interaction station loop works: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Enter zone → Pinch to start → solve → hold both pinches → return to locomotion</a:t>
            </a:r>
          </a:p>
          <a:p>
            <a:pPr marL="283464" lvl="1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A7DB2AB-A2AC-3BFB-AA4E-71536D92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56" r="29657"/>
          <a:stretch>
            <a:fillRect/>
          </a:stretch>
        </p:blipFill>
        <p:spPr>
          <a:xfrm>
            <a:off x="8392160" y="2465388"/>
            <a:ext cx="2856865" cy="342741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1B153-4F96-0025-1D08-AE6BADBC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608-60CC-CF2A-1ADD-160943491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Architecture change from original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B7D9-A881-23A7-A7F3-E303455FE01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9585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AvatarRoot</a:t>
            </a:r>
            <a:r>
              <a:rPr lang="en-US" dirty="0"/>
              <a:t> = real physical body (</a:t>
            </a:r>
            <a:r>
              <a:rPr lang="en-US" dirty="0" err="1"/>
              <a:t>Rigidbody</a:t>
            </a:r>
            <a:r>
              <a:rPr lang="en-US" dirty="0"/>
              <a:t> + </a:t>
            </a:r>
            <a:r>
              <a:rPr lang="en-US" dirty="0" err="1"/>
              <a:t>CapsuleCollider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OVRCameraRig</a:t>
            </a:r>
            <a:r>
              <a:rPr lang="en-US" dirty="0"/>
              <a:t> became a follower camera (no trigger collisions)</a:t>
            </a:r>
          </a:p>
          <a:p>
            <a:pPr>
              <a:lnSpc>
                <a:spcPct val="110000"/>
              </a:lnSpc>
            </a:pPr>
            <a:r>
              <a:rPr lang="en-US" dirty="0"/>
              <a:t>Fix: </a:t>
            </a:r>
            <a:r>
              <a:rPr lang="en-US" dirty="0" err="1"/>
              <a:t>TriggerRelay</a:t>
            </a:r>
            <a:r>
              <a:rPr lang="en-US" dirty="0"/>
              <a:t> + two colliders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/>
              <a:t>Physics body on Default (ground collision)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BannerHitbox</a:t>
            </a:r>
            <a:r>
              <a:rPr lang="en-US" dirty="0"/>
              <a:t> trigger on locomotion layer (talks to	banners/coins/tasks)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Biggest issue was the repo assumed the rig is the player. I made a new body, then relayed triggers back into the existing logic to make it third person.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A8200-D9C4-4B7B-C4B2-EB47F49F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2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97ED7-AAE5-351E-5D91-7DE210094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559A-4C77-5F78-B334-1062EDFE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Locomotion design</a:t>
            </a:r>
          </a:p>
        </p:txBody>
      </p:sp>
      <p:pic>
        <p:nvPicPr>
          <p:cNvPr id="4" name="IARVR Demo Locomotion Only">
            <a:hlinkClick r:id="" action="ppaction://media"/>
            <a:extLst>
              <a:ext uri="{FF2B5EF4-FFF2-40B4-BE49-F238E27FC236}">
                <a16:creationId xmlns:a16="http://schemas.microsoft.com/office/drawing/2014/main" id="{7C42C80D-C6BC-1D12-A53F-1442D5409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038" y="3265813"/>
            <a:ext cx="3774587" cy="21232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E783F-8123-3645-E7E1-015694D99F1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315069" cy="39619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u="sng" dirty="0"/>
              <a:t>Left hand: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Neutral calibration (fist/pinch)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Control zone so resting hands don’t move you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Left-hand tilt = move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Right-hand swirl = discrete jump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b="1" u="sng" dirty="0"/>
              <a:t>Right hand: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one deliberate swirl = one jump(gravity is on)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Comfort tweaks: slower backward, smoothing, speed clamp and hide/unhide UI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A592B-E21A-2399-EC2B-47FD846E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99286-0E19-4CCE-3C2B-2C2F649E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4BDF-8B1E-8516-17DC-A9A3FDDF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Interaction task</a:t>
            </a:r>
          </a:p>
        </p:txBody>
      </p:sp>
      <p:pic>
        <p:nvPicPr>
          <p:cNvPr id="4" name="IARVR Demo Interaction Only">
            <a:hlinkClick r:id="" action="ppaction://media"/>
            <a:extLst>
              <a:ext uri="{FF2B5EF4-FFF2-40B4-BE49-F238E27FC236}">
                <a16:creationId xmlns:a16="http://schemas.microsoft.com/office/drawing/2014/main" id="{39D5A7FC-402E-A77F-8B3E-9E7F1DC84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038" y="3265813"/>
            <a:ext cx="3774587" cy="21232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392D-64F8-8735-88EC-F386E64AB3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315069" cy="3723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Enter checkpoint = UI appears (“Pinch left hand index and thumb to start”)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Locomotion turned off, current momentum cancelled and Aang takes a break to chill with Appa.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Controls (POV aligned):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Left index pinch + wrist rotate = rotation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Right index pinch + tilt(same tilt as locomotion) = move in XZ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Right middle pinch + up/down = Y axis</a:t>
            </a:r>
          </a:p>
          <a:p>
            <a:pPr marL="283464" lvl="1" indent="0">
              <a:lnSpc>
                <a:spcPct val="110000"/>
              </a:lnSpc>
              <a:buNone/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Hold both index pinches (~1s) = finish + return to locomotion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6BBD1-B1CD-DC1C-634A-3223FBB6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D8FF6-545E-EB5F-68D5-2CCA6892F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0490-6347-89F8-DA31-0DC091E7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657475"/>
          </a:xfrm>
        </p:spPr>
        <p:txBody>
          <a:bodyPr anchor="b">
            <a:normAutofit/>
          </a:bodyPr>
          <a:lstStyle/>
          <a:p>
            <a:r>
              <a:rPr lang="en-US" b="1" dirty="0" err="1"/>
              <a:t>AirBending</a:t>
            </a:r>
            <a:r>
              <a:rPr lang="en-US" b="1" dirty="0"/>
              <a:t> </a:t>
            </a:r>
            <a:r>
              <a:rPr lang="en-US" b="1" dirty="0" err="1"/>
              <a:t>CheatSheet</a:t>
            </a:r>
            <a:endParaRPr lang="en-US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E7AF48-F449-BB08-B985-602095D8016A}"/>
              </a:ext>
            </a:extLst>
          </p:cNvPr>
          <p:cNvGraphicFramePr>
            <a:graphicFrameLocks noGrp="1"/>
          </p:cNvGraphicFramePr>
          <p:nvPr>
            <p:ph sz="quarter" idx="36"/>
            <p:extLst>
              <p:ext uri="{D42A27DB-BD31-4B8C-83A1-F6EECF244321}">
                <p14:modId xmlns:p14="http://schemas.microsoft.com/office/powerpoint/2010/main" val="2018926211"/>
              </p:ext>
            </p:extLst>
          </p:nvPr>
        </p:nvGraphicFramePr>
        <p:xfrm>
          <a:off x="838200" y="1494645"/>
          <a:ext cx="10515600" cy="487055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54936825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18765154"/>
                    </a:ext>
                  </a:extLst>
                </a:gridCol>
              </a:tblGrid>
              <a:tr h="5577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 u="sng" dirty="0">
                          <a:solidFill>
                            <a:schemeClr val="bg1"/>
                          </a:solidFill>
                        </a:rPr>
                        <a:t>Locomotion</a:t>
                      </a:r>
                      <a:endParaRPr lang="en-US" sz="2800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 u="sng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en-US" sz="2800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873430"/>
                  </a:ext>
                </a:extLst>
              </a:tr>
              <a:tr h="5577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✋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Left hand in right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infront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(activation zone)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🤏 Left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Index pinch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near task →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Start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594276"/>
                  </a:ext>
                </a:extLst>
              </a:tr>
              <a:tr h="5577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🧭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Tilt left hand wrist = move with below controls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Left hand: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🤏index + 🔄 rotate wrist =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Rotate 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049096"/>
                  </a:ext>
                </a:extLst>
              </a:tr>
              <a:tr h="5577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⬆️ forward · ⬇️ back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Right index(move in XZ):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🤏index + 🧭 tilt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386808"/>
                  </a:ext>
                </a:extLst>
              </a:tr>
              <a:tr h="764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⬅️ / ➡️ strafe · ↖️↗️↙️↘️ diagonals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Right middle(Move in Y):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🤏middle + ⬆️⬇️ hand up/down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686968"/>
                  </a:ext>
                </a:extLst>
              </a:tr>
              <a:tr h="816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✊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Left fist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= recalibrate neutral or when stuck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🤏🤏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Hold BOTH index pinches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Finish &amp; Exit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807360"/>
                  </a:ext>
                </a:extLst>
              </a:tr>
              <a:tr h="9761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🌀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Right hand swirl/whip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Jump up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17399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277A4-4736-AB84-3000-C464B92C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15AB7-8BBC-A51B-17AB-6B2873344928}"/>
              </a:ext>
            </a:extLst>
          </p:cNvPr>
          <p:cNvSpPr txBox="1"/>
          <p:nvPr/>
        </p:nvSpPr>
        <p:spPr>
          <a:xfrm>
            <a:off x="2365513" y="6261701"/>
            <a:ext cx="1041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Tip: look where you want to go or do .Movement is POV/yaw based.</a:t>
            </a:r>
          </a:p>
          <a:p>
            <a:r>
              <a:rPr lang="en-US" dirty="0">
                <a:solidFill>
                  <a:schemeClr val="bg1"/>
                </a:solidFill>
              </a:rPr>
              <a:t>	Open both palm </a:t>
            </a:r>
            <a:r>
              <a:rPr lang="en-US" dirty="0" err="1">
                <a:solidFill>
                  <a:schemeClr val="bg1"/>
                </a:solidFill>
              </a:rPr>
              <a:t>infront</a:t>
            </a:r>
            <a:r>
              <a:rPr lang="en-US" dirty="0">
                <a:solidFill>
                  <a:schemeClr val="bg1"/>
                </a:solidFill>
              </a:rPr>
              <a:t> to hide/unhide UI</a:t>
            </a:r>
          </a:p>
        </p:txBody>
      </p:sp>
    </p:spTree>
    <p:extLst>
      <p:ext uri="{BB962C8B-B14F-4D97-AF65-F5344CB8AC3E}">
        <p14:creationId xmlns:p14="http://schemas.microsoft.com/office/powerpoint/2010/main" val="2909137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B429489-8950-C561-FFE2-1CA4035B9F5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6685" t="3069" r="3935"/>
          <a:stretch>
            <a:fillRect/>
          </a:stretch>
        </p:blipFill>
        <p:spPr>
          <a:xfrm>
            <a:off x="474497" y="2785241"/>
            <a:ext cx="4847853" cy="2930989"/>
          </a:xfrm>
          <a:noFill/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E6954258609F48A28510D484EAB9DC" ma:contentTypeVersion="10" ma:contentTypeDescription="Create a new document." ma:contentTypeScope="" ma:versionID="72bdcebf3f8ba24114f4b6147c9de2d2">
  <xsd:schema xmlns:xsd="http://www.w3.org/2001/XMLSchema" xmlns:xs="http://www.w3.org/2001/XMLSchema" xmlns:p="http://schemas.microsoft.com/office/2006/metadata/properties" xmlns:ns3="5fdfe433-0e57-48f2-af9f-101fbec35a0e" targetNamespace="http://schemas.microsoft.com/office/2006/metadata/properties" ma:root="true" ma:fieldsID="58b12c824ba098abc293a8928deca372" ns3:_="">
    <xsd:import namespace="5fdfe433-0e57-48f2-af9f-101fbec35a0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fe433-0e57-48f2-af9f-101fbec35a0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fdfe433-0e57-48f2-af9f-101fbec35a0e" xsi:nil="true"/>
  </documentManagement>
</p:properties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53B87D-15E3-45C9-999E-FA2F85A28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dfe433-0e57-48f2-af9f-101fbec35a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5fdfe433-0e57-48f2-af9f-101fbec35a0e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{95CA82BF-9D5D-4D7C-8C7A-374ADF7C8EC0}TFe8699e8e-689b-4d7e-abcf-e888fd749829db3118dc_win32-d573b439b56f</Template>
  <TotalTime>2122</TotalTime>
  <Words>507</Words>
  <Application>Microsoft Office PowerPoint</Application>
  <PresentationFormat>Widescreen</PresentationFormat>
  <Paragraphs>78</Paragraphs>
  <Slides>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Nova</vt:lpstr>
      <vt:lpstr>Biome</vt:lpstr>
      <vt:lpstr>Calibri</vt:lpstr>
      <vt:lpstr>Wingdings</vt:lpstr>
      <vt:lpstr>Custom</vt:lpstr>
      <vt:lpstr>Air-Bending</vt:lpstr>
      <vt:lpstr>PowerPoint Presentation</vt:lpstr>
      <vt:lpstr>Air-Scooter(locomotion)</vt:lpstr>
      <vt:lpstr>Current Features</vt:lpstr>
      <vt:lpstr>Architecture change from original repo</vt:lpstr>
      <vt:lpstr>Locomotion design</vt:lpstr>
      <vt:lpstr>Interaction task</vt:lpstr>
      <vt:lpstr>AirBending CheatSheet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Ajay Jose</dc:creator>
  <cp:lastModifiedBy>Ajay Jose</cp:lastModifiedBy>
  <cp:revision>4</cp:revision>
  <dcterms:created xsi:type="dcterms:W3CDTF">2025-12-14T09:59:10Z</dcterms:created>
  <dcterms:modified xsi:type="dcterms:W3CDTF">2026-03-01T13:20:16Z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0x0101007DE6954258609F48A28510D484EAB9DC</vt:lpwstr>
  </property>
</Properties>
</file>